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7" r:id="rId3"/>
    <p:sldId id="256" r:id="rId4"/>
    <p:sldId id="266" r:id="rId5"/>
    <p:sldId id="260" r:id="rId6"/>
    <p:sldId id="258" r:id="rId7"/>
    <p:sldId id="261" r:id="rId8"/>
    <p:sldId id="262" r:id="rId9"/>
    <p:sldId id="263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2" autoAdjust="0"/>
  </p:normalViewPr>
  <p:slideViewPr>
    <p:cSldViewPr>
      <p:cViewPr>
        <p:scale>
          <a:sx n="40" d="100"/>
          <a:sy n="40" d="100"/>
        </p:scale>
        <p:origin x="-2256" y="-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DB3ECC4-5787-44F9-91E9-544FF2FDAC4E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6A62F84-6182-4D9D-85E5-18457F395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496944" cy="230425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i="1" dirty="0"/>
              <a:t>Чтобы работникам школьной столовой сварить компот, нужно взять 8 частей воды, 1 часть сахара и 3 части ягод. Сколько нужно взять воды и сахара, чтобы сварить компот из 3 кг ягод?</a:t>
            </a:r>
            <a:endParaRPr lang="ru-RU" sz="2800" dirty="0"/>
          </a:p>
          <a:p>
            <a:endParaRPr lang="ru-RU" dirty="0"/>
          </a:p>
        </p:txBody>
      </p:sp>
      <p:pic>
        <p:nvPicPr>
          <p:cNvPr id="11266" name="Picture 2" descr="https://sun9-72.userapi.com/impg/smBDni3CsrmuZ7z_hHOjH4HUEzgu1_8DmztQPg/Z0vyYsa6Wyc.jpg?size=1280x960&amp;quality=96&amp;sign=d50b16c61d9e035046fdb8ddf75931ec"/>
          <p:cNvPicPr>
            <a:picLocks noChangeAspect="1" noChangeArrowheads="1"/>
          </p:cNvPicPr>
          <p:nvPr/>
        </p:nvPicPr>
        <p:blipFill>
          <a:blip r:embed="rId2" cstate="print"/>
          <a:srcRect t="10585"/>
          <a:stretch>
            <a:fillRect/>
          </a:stretch>
        </p:blipFill>
        <p:spPr bwMode="auto">
          <a:xfrm>
            <a:off x="1691680" y="2636912"/>
            <a:ext cx="5832648" cy="39114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2122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517975411"/>
              </p:ext>
            </p:extLst>
          </p:nvPr>
        </p:nvGraphicFramePr>
        <p:xfrm>
          <a:off x="323528" y="260648"/>
          <a:ext cx="3888432" cy="67299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88432"/>
              </a:tblGrid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Сегодня я узнал…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Было интересно…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Было трудно…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Я выполнял задания…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Я понял, что…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Теперь я могу…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Я почувствовал, что…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Я приобрел…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Я научился…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У меня получилось 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Я смог…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Я попробую…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Меня удивило…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495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Урок дал мне для жизни…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  <a:tr h="393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Мне захотелось…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/>
                </a:tc>
              </a:tr>
            </a:tbl>
          </a:graphicData>
        </a:graphic>
      </p:graphicFrame>
      <p:pic>
        <p:nvPicPr>
          <p:cNvPr id="6146" name="Picture 2" descr="https://avatars.mds.yandex.net/get-altay/1981910/2a0000016f03b761a87264a6e18bc42704b5/X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2237"/>
            <a:ext cx="4176464" cy="236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verweek.com/wp-content/uploads/2016/10/novo-yamskaya-shkol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420568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282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8352928" cy="347472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№343(а),№344(б);</a:t>
            </a:r>
          </a:p>
          <a:p>
            <a:endParaRPr lang="ru-RU" sz="3600" dirty="0" smtClean="0"/>
          </a:p>
          <a:p>
            <a:r>
              <a:rPr lang="ru-RU" sz="3600" b="1" dirty="0" smtClean="0"/>
              <a:t>Дополнительно: </a:t>
            </a:r>
            <a:r>
              <a:rPr lang="ru-RU" sz="3600" dirty="0" smtClean="0"/>
              <a:t>придумать условие задачи на части, связанное с буднями вашего класса.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71662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171" y="2132856"/>
            <a:ext cx="1944216" cy="5760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____________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90171" y="3424015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_______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69729" y="814827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________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stCxn id="5" idx="3"/>
          </p:cNvCxnSpPr>
          <p:nvPr/>
        </p:nvCxnSpPr>
        <p:spPr>
          <a:xfrm>
            <a:off x="2313945" y="1102859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82721" y="850772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95228" y="814827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808563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99676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395642" y="2348880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214329" y="3496023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489846" y="2135447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802234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076925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339752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981237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299954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618671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937388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256105" y="3712047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662520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937388" y="350100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618671" y="350100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299954" y="350100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995934" y="3496023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687891" y="350100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701107" y="3509352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7019824" y="349122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353772" y="3496023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7019824" y="3725376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343803" y="370725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Правая фигурная скобка 38"/>
          <p:cNvSpPr/>
          <p:nvPr/>
        </p:nvSpPr>
        <p:spPr>
          <a:xfrm rot="16200000">
            <a:off x="2399243" y="273472"/>
            <a:ext cx="462357" cy="7296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авая фигурная скобка 42"/>
          <p:cNvSpPr/>
          <p:nvPr/>
        </p:nvSpPr>
        <p:spPr>
          <a:xfrm rot="16200000">
            <a:off x="3249204" y="864600"/>
            <a:ext cx="387080" cy="20942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авая фигурная скобка 43"/>
          <p:cNvSpPr/>
          <p:nvPr/>
        </p:nvSpPr>
        <p:spPr>
          <a:xfrm rot="16200000">
            <a:off x="4717509" y="440415"/>
            <a:ext cx="480422" cy="548677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116632"/>
            <a:ext cx="655476" cy="2904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099676" y="1413362"/>
            <a:ext cx="655476" cy="2904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4619700" y="2597224"/>
            <a:ext cx="655476" cy="2904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793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912" y="2120427"/>
            <a:ext cx="194421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Ягоды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90171" y="3424015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Вода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69729" y="814827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Сахар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stCxn id="5" idx="3"/>
          </p:cNvCxnSpPr>
          <p:nvPr/>
        </p:nvCxnSpPr>
        <p:spPr>
          <a:xfrm>
            <a:off x="2313945" y="1102859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82721" y="850772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95228" y="814827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808563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99676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395642" y="2348880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214329" y="3496023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489846" y="2135447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802234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076925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339752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981237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299954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618671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937388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256105" y="3712047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662520" y="371703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937388" y="350100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618671" y="350100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299954" y="350100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995934" y="3496023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687891" y="350100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701107" y="3509352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7019824" y="3491228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353772" y="3496023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7019824" y="3725376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6343803" y="3707252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Правая фигурная скобка 38"/>
          <p:cNvSpPr/>
          <p:nvPr/>
        </p:nvSpPr>
        <p:spPr>
          <a:xfrm rot="16200000">
            <a:off x="2399243" y="273472"/>
            <a:ext cx="462357" cy="7296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дзаголовок 2"/>
          <p:cNvSpPr txBox="1">
            <a:spLocks/>
          </p:cNvSpPr>
          <p:nvPr/>
        </p:nvSpPr>
        <p:spPr>
          <a:xfrm>
            <a:off x="2282721" y="81769"/>
            <a:ext cx="681283" cy="3253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tx1"/>
                </a:solidFill>
              </a:rPr>
              <a:t>?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1" name="Подзаголовок 2"/>
          <p:cNvSpPr txBox="1">
            <a:spLocks/>
          </p:cNvSpPr>
          <p:nvPr/>
        </p:nvSpPr>
        <p:spPr>
          <a:xfrm>
            <a:off x="3154110" y="1390891"/>
            <a:ext cx="681283" cy="3253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tx1"/>
                </a:solidFill>
              </a:rPr>
              <a:t>3 кг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2" name="Подзаголовок 2"/>
          <p:cNvSpPr txBox="1">
            <a:spLocks/>
          </p:cNvSpPr>
          <p:nvPr/>
        </p:nvSpPr>
        <p:spPr>
          <a:xfrm>
            <a:off x="4617078" y="2612447"/>
            <a:ext cx="681283" cy="3253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tx1"/>
                </a:solidFill>
              </a:rPr>
              <a:t>?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3" name="Правая фигурная скобка 42"/>
          <p:cNvSpPr/>
          <p:nvPr/>
        </p:nvSpPr>
        <p:spPr>
          <a:xfrm rot="16200000">
            <a:off x="3249204" y="864600"/>
            <a:ext cx="387080" cy="20942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авая фигурная скобка 43"/>
          <p:cNvSpPr/>
          <p:nvPr/>
        </p:nvSpPr>
        <p:spPr>
          <a:xfrm rot="16200000">
            <a:off x="4717509" y="440415"/>
            <a:ext cx="480422" cy="548677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40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052736"/>
            <a:ext cx="8964488" cy="2016224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Тема урока «Задачи на части»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19672" y="3068960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ru-RU" sz="3200" u="sng" dirty="0" smtClean="0"/>
              <a:t>Цель урока: </a:t>
            </a:r>
          </a:p>
          <a:p>
            <a:pPr marL="4572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               научиться </a:t>
            </a:r>
            <a:r>
              <a:rPr lang="ru-RU" sz="3200" dirty="0"/>
              <a:t>решать </a:t>
            </a:r>
            <a:r>
              <a:rPr lang="ru-RU" sz="3200" dirty="0" smtClean="0"/>
              <a:t> </a:t>
            </a:r>
          </a:p>
          <a:p>
            <a:pPr marL="4572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               задачи </a:t>
            </a:r>
            <a:r>
              <a:rPr lang="ru-RU" sz="3200" dirty="0"/>
              <a:t>на </a:t>
            </a:r>
            <a:r>
              <a:rPr lang="ru-RU" sz="3200" dirty="0" smtClean="0"/>
              <a:t>части.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9897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171" y="2132856"/>
            <a:ext cx="1944216" cy="5760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Песок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95536" y="3645024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Цемент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808563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99676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395642" y="2348880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339752" y="3569654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489846" y="2135447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802234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076925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339752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102102" y="3785678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339752" y="3785678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80959" y="3577903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069655" y="3569654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Подзаголовок 2"/>
          <p:cNvSpPr txBox="1">
            <a:spLocks/>
          </p:cNvSpPr>
          <p:nvPr/>
        </p:nvSpPr>
        <p:spPr>
          <a:xfrm>
            <a:off x="5364088" y="2720711"/>
            <a:ext cx="2448272" cy="7802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tx1"/>
                </a:solidFill>
              </a:rPr>
              <a:t>30 кг смеси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2" name="Подзаголовок 2"/>
          <p:cNvSpPr txBox="1">
            <a:spLocks/>
          </p:cNvSpPr>
          <p:nvPr/>
        </p:nvSpPr>
        <p:spPr>
          <a:xfrm>
            <a:off x="3076925" y="1268760"/>
            <a:ext cx="731638" cy="449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3" name="Правая фигурная скобка 42"/>
          <p:cNvSpPr/>
          <p:nvPr/>
        </p:nvSpPr>
        <p:spPr>
          <a:xfrm rot="16200000">
            <a:off x="3249204" y="864600"/>
            <a:ext cx="387080" cy="20942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авая фигурная скобка 43"/>
          <p:cNvSpPr/>
          <p:nvPr/>
        </p:nvSpPr>
        <p:spPr>
          <a:xfrm rot="16200000">
            <a:off x="2829444" y="2625522"/>
            <a:ext cx="480422" cy="140434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авая фигурная скобка 45"/>
          <p:cNvSpPr/>
          <p:nvPr/>
        </p:nvSpPr>
        <p:spPr>
          <a:xfrm>
            <a:off x="4767014" y="1668686"/>
            <a:ext cx="387080" cy="2429383"/>
          </a:xfrm>
          <a:prstGeom prst="rightBrace">
            <a:avLst>
              <a:gd name="adj1" fmla="val 113324"/>
              <a:gd name="adj2" fmla="val 493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дзаголовок 2"/>
          <p:cNvSpPr txBox="1">
            <a:spLocks/>
          </p:cNvSpPr>
          <p:nvPr/>
        </p:nvSpPr>
        <p:spPr>
          <a:xfrm>
            <a:off x="2739973" y="2742100"/>
            <a:ext cx="731638" cy="449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9" name="Подзаголовок 2"/>
          <p:cNvSpPr txBox="1">
            <a:spLocks/>
          </p:cNvSpPr>
          <p:nvPr/>
        </p:nvSpPr>
        <p:spPr>
          <a:xfrm>
            <a:off x="395536" y="332656"/>
            <a:ext cx="8208911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Строительство нашей школы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r1.nubex.ru/s3942-13e/9670841b34_fit-in~1280x800~filters:no_upscale()__f900_e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898" y="975118"/>
            <a:ext cx="8493574" cy="55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33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171" y="2132856"/>
            <a:ext cx="1944216" cy="57606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Песок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79512" y="3358659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schemeClr val="tx1"/>
                </a:solidFill>
              </a:rPr>
              <a:t>Цемент</a:t>
            </a:r>
            <a:endParaRPr lang="ru-RU" sz="3600" dirty="0">
              <a:solidFill>
                <a:schemeClr val="tx1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808563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99676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395642" y="2348880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339752" y="3569654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489846" y="2135447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802234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076925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339752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102102" y="3785678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339752" y="3785678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80959" y="3577903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069655" y="3569654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Подзаголовок 2"/>
          <p:cNvSpPr txBox="1">
            <a:spLocks/>
          </p:cNvSpPr>
          <p:nvPr/>
        </p:nvSpPr>
        <p:spPr>
          <a:xfrm>
            <a:off x="5364088" y="2720711"/>
            <a:ext cx="2448272" cy="7802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tx1"/>
                </a:solidFill>
              </a:rPr>
              <a:t>30 кг смеси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2" name="Подзаголовок 2"/>
          <p:cNvSpPr txBox="1">
            <a:spLocks/>
          </p:cNvSpPr>
          <p:nvPr/>
        </p:nvSpPr>
        <p:spPr>
          <a:xfrm>
            <a:off x="3076925" y="1268760"/>
            <a:ext cx="731638" cy="449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3" name="Правая фигурная скобка 42"/>
          <p:cNvSpPr/>
          <p:nvPr/>
        </p:nvSpPr>
        <p:spPr>
          <a:xfrm rot="16200000">
            <a:off x="3249204" y="864600"/>
            <a:ext cx="387080" cy="20942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авая фигурная скобка 43"/>
          <p:cNvSpPr/>
          <p:nvPr/>
        </p:nvSpPr>
        <p:spPr>
          <a:xfrm rot="16200000">
            <a:off x="2829444" y="2625522"/>
            <a:ext cx="480422" cy="140434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авая фигурная скобка 45"/>
          <p:cNvSpPr/>
          <p:nvPr/>
        </p:nvSpPr>
        <p:spPr>
          <a:xfrm>
            <a:off x="4767014" y="1668686"/>
            <a:ext cx="387080" cy="2624410"/>
          </a:xfrm>
          <a:prstGeom prst="rightBrace">
            <a:avLst>
              <a:gd name="adj1" fmla="val 113324"/>
              <a:gd name="adj2" fmla="val 493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дзаголовок 2"/>
          <p:cNvSpPr txBox="1">
            <a:spLocks/>
          </p:cNvSpPr>
          <p:nvPr/>
        </p:nvSpPr>
        <p:spPr>
          <a:xfrm>
            <a:off x="2739973" y="2742100"/>
            <a:ext cx="731638" cy="449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9" name="Подзаголовок 2"/>
          <p:cNvSpPr txBox="1">
            <a:spLocks/>
          </p:cNvSpPr>
          <p:nvPr/>
        </p:nvSpPr>
        <p:spPr>
          <a:xfrm>
            <a:off x="3474551" y="332656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№343(б)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37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171" y="2132856"/>
            <a:ext cx="1944216" cy="57606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Песок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79512" y="3358659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 smtClean="0">
                <a:solidFill>
                  <a:schemeClr val="tx1"/>
                </a:solidFill>
              </a:rPr>
              <a:t>Цемент</a:t>
            </a:r>
            <a:endParaRPr lang="ru-RU" sz="3600" dirty="0">
              <a:solidFill>
                <a:schemeClr val="tx1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808563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99676" y="2351471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395642" y="2348880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339752" y="3569654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489846" y="2135447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802234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076925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339752" y="2132856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102102" y="3785678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339752" y="3785678"/>
            <a:ext cx="68128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780959" y="3577903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069655" y="3569654"/>
            <a:ext cx="0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Подзаголовок 2"/>
          <p:cNvSpPr txBox="1">
            <a:spLocks/>
          </p:cNvSpPr>
          <p:nvPr/>
        </p:nvSpPr>
        <p:spPr>
          <a:xfrm>
            <a:off x="5364088" y="2720711"/>
            <a:ext cx="2448272" cy="7802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>
                <a:solidFill>
                  <a:schemeClr val="tx1"/>
                </a:solidFill>
              </a:rPr>
              <a:t>30 кг смеси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2" name="Подзаголовок 2"/>
          <p:cNvSpPr txBox="1">
            <a:spLocks/>
          </p:cNvSpPr>
          <p:nvPr/>
        </p:nvSpPr>
        <p:spPr>
          <a:xfrm>
            <a:off x="3076925" y="1268760"/>
            <a:ext cx="731638" cy="449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3" name="Правая фигурная скобка 42"/>
          <p:cNvSpPr/>
          <p:nvPr/>
        </p:nvSpPr>
        <p:spPr>
          <a:xfrm rot="16200000">
            <a:off x="3249204" y="864600"/>
            <a:ext cx="387080" cy="20942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авая фигурная скобка 43"/>
          <p:cNvSpPr/>
          <p:nvPr/>
        </p:nvSpPr>
        <p:spPr>
          <a:xfrm rot="16200000">
            <a:off x="2829444" y="2625522"/>
            <a:ext cx="480422" cy="140434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авая фигурная скобка 45"/>
          <p:cNvSpPr/>
          <p:nvPr/>
        </p:nvSpPr>
        <p:spPr>
          <a:xfrm>
            <a:off x="4767014" y="1668686"/>
            <a:ext cx="387080" cy="2624410"/>
          </a:xfrm>
          <a:prstGeom prst="rightBrace">
            <a:avLst>
              <a:gd name="adj1" fmla="val 113324"/>
              <a:gd name="adj2" fmla="val 4930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дзаголовок 2"/>
          <p:cNvSpPr txBox="1">
            <a:spLocks/>
          </p:cNvSpPr>
          <p:nvPr/>
        </p:nvSpPr>
        <p:spPr>
          <a:xfrm>
            <a:off x="2739973" y="2742100"/>
            <a:ext cx="731638" cy="449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9" name="Подзаголовок 2"/>
          <p:cNvSpPr txBox="1">
            <a:spLocks/>
          </p:cNvSpPr>
          <p:nvPr/>
        </p:nvSpPr>
        <p:spPr>
          <a:xfrm>
            <a:off x="3474551" y="332656"/>
            <a:ext cx="1944216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№343(б)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46659" y="443711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П</a:t>
            </a:r>
            <a:r>
              <a:rPr lang="ru-RU" sz="2000" b="1" dirty="0" smtClean="0"/>
              <a:t>лан </a:t>
            </a:r>
            <a:r>
              <a:rPr lang="ru-RU" sz="2000" b="1" dirty="0"/>
              <a:t>решения задачи</a:t>
            </a:r>
            <a:r>
              <a:rPr lang="ru-RU" sz="2000" b="1" dirty="0" smtClean="0"/>
              <a:t>:</a:t>
            </a:r>
          </a:p>
          <a:p>
            <a:pPr algn="ctr"/>
            <a:endParaRPr lang="ru-RU" sz="2000" b="1" dirty="0"/>
          </a:p>
          <a:p>
            <a:r>
              <a:rPr lang="ru-RU" sz="2000" dirty="0"/>
              <a:t>1. узнаем, сколько всего частей;</a:t>
            </a:r>
          </a:p>
          <a:p>
            <a:r>
              <a:rPr lang="ru-RU" sz="2000" dirty="0"/>
              <a:t>2. найдем, сколько килограммов приходится на одну часть;</a:t>
            </a:r>
          </a:p>
          <a:p>
            <a:r>
              <a:rPr lang="ru-RU" sz="2000" dirty="0"/>
              <a:t>3. узнаем массу цемента; </a:t>
            </a:r>
          </a:p>
          <a:p>
            <a:r>
              <a:rPr lang="ru-RU" sz="2000" dirty="0"/>
              <a:t>4. узнаем массу песка.</a:t>
            </a:r>
            <a:endParaRPr lang="ru-RU" sz="2000" dirty="0">
              <a:effectLst/>
            </a:endParaRPr>
          </a:p>
        </p:txBody>
      </p:sp>
      <p:pic>
        <p:nvPicPr>
          <p:cNvPr id="24" name="Picture 2" descr="https://r1.nubex.ru/s3942-13e/9670841b34_fit-in~1280x800~filters:no_upscale()__f900_e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581" y="4608333"/>
            <a:ext cx="2938443" cy="190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932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fsd.multiurok.ru/html/2018/10/10/s_5bbdd90154e32/966899_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569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657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r1.nubex.ru/s3942-13e/d6b17cb9d6_fit-in~1280x800~filters:no_upscale()__f745_9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104456" cy="273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r1.nubex.ru/s3942-13e/3fa9b1abb5_fit-in~1280x800~filters:no_upscale()__f749_b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6024" y="332284"/>
            <a:ext cx="4004770" cy="276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r1.nubex.ru/s3942-13e/50d747dabc_fit-in~1280x800~filters:no_upscale()__f748_9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485" y="3524994"/>
            <a:ext cx="4033483" cy="302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r1.nubex.ru/s3942-13e/8080fcd608_fit-in~1280x800~filters:no_upscale()__f747_d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9645" y="3541744"/>
            <a:ext cx="4011149" cy="300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294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273</TotalTime>
  <Words>221</Words>
  <Application>Microsoft Office PowerPoint</Application>
  <PresentationFormat>Экран (4:3)</PresentationFormat>
  <Paragraphs>57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Слайд 1</vt:lpstr>
      <vt:lpstr>Слайд 2</vt:lpstr>
      <vt:lpstr>Слайд 3</vt:lpstr>
      <vt:lpstr>Тема урока «Задачи на части»</vt:lpstr>
      <vt:lpstr>Слайд 5</vt:lpstr>
      <vt:lpstr>Слайд 6</vt:lpstr>
      <vt:lpstr>Слайд 7</vt:lpstr>
      <vt:lpstr>Слайд 8</vt:lpstr>
      <vt:lpstr>Слайд 9</vt:lpstr>
      <vt:lpstr>Слайд 10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Администратор</cp:lastModifiedBy>
  <cp:revision>16</cp:revision>
  <dcterms:created xsi:type="dcterms:W3CDTF">2020-10-27T08:42:19Z</dcterms:created>
  <dcterms:modified xsi:type="dcterms:W3CDTF">2020-11-11T12:15:05Z</dcterms:modified>
</cp:coreProperties>
</file>